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15" autoAdjust="0"/>
    <p:restoredTop sz="81327" autoAdjust="0"/>
  </p:normalViewPr>
  <p:slideViewPr>
    <p:cSldViewPr snapToGrid="0">
      <p:cViewPr varScale="1">
        <p:scale>
          <a:sx n="112" d="100"/>
          <a:sy n="112" d="100"/>
        </p:scale>
        <p:origin x="264" y="192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2.wmf"/><Relationship Id="rId4" Type="http://schemas.openxmlformats.org/officeDocument/2006/relationships/image" Target="../media/image1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8.bin"/><Relationship Id="rId5" Type="http://schemas.openxmlformats.org/officeDocument/2006/relationships/chart" Target="../charts/chart3.xml"/><Relationship Id="rId4" Type="http://schemas.openxmlformats.org/officeDocument/2006/relationships/image" Target="../media/image7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chart" Target="../charts/chart6.xml"/><Relationship Id="rId4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5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1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69.bin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7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11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74.bin"/><Relationship Id="rId3" Type="http://schemas.openxmlformats.org/officeDocument/2006/relationships/image" Target="../media/image125.emf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w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2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4.wmf"/><Relationship Id="rId17" Type="http://schemas.openxmlformats.org/officeDocument/2006/relationships/image" Target="../media/image159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8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7.emf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6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9.bin"/><Relationship Id="rId11" Type="http://schemas.openxmlformats.org/officeDocument/2006/relationships/oleObject" Target="../embeddings/oleObject92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8.bin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6.wmf"/><Relationship Id="rId3" Type="http://schemas.openxmlformats.org/officeDocument/2006/relationships/image" Target="../media/image28.png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9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14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6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7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8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6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7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8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3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3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4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4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4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50081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5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2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705413"/>
              </p:ext>
            </p:extLst>
          </p:nvPr>
        </p:nvGraphicFramePr>
        <p:xfrm>
          <a:off x="105960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3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9855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7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475206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517345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1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Tradition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31946"/>
              </p:ext>
            </p:extLst>
          </p:nvPr>
        </p:nvGraphicFramePr>
        <p:xfrm>
          <a:off x="8264893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893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7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95866"/>
              </p:ext>
            </p:extLst>
          </p:nvPr>
        </p:nvGraphicFramePr>
        <p:xfrm>
          <a:off x="106426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8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26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5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7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3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4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5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1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110"/>
            <a:ext cx="6095238" cy="457142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1756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897" y="1731755"/>
            <a:ext cx="6095238" cy="4571429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13471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7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823972" y="1998265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437826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437826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22603" y="487180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0652" y="487180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90652" y="1998265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7983117" y="2198320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637881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36322" y="507186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50" y="152606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6654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89536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1.16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84056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31626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5026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8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9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0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15366</TotalTime>
  <Words>1540</Words>
  <Application>Microsoft Macintosh PowerPoint</Application>
  <PresentationFormat>寬螢幕</PresentationFormat>
  <Paragraphs>683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7" baseType="lpstr">
      <vt:lpstr>Segoe UI</vt:lpstr>
      <vt:lpstr>Segoe UI Light</vt:lpstr>
      <vt:lpstr>Arial</vt:lpstr>
      <vt:lpstr>Calibri</vt:lpstr>
      <vt:lpstr>Cambria Math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乃宥然</cp:lastModifiedBy>
  <cp:revision>881</cp:revision>
  <dcterms:created xsi:type="dcterms:W3CDTF">2015-10-12T10:51:44Z</dcterms:created>
  <dcterms:modified xsi:type="dcterms:W3CDTF">2019-06-24T01:47:07Z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